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106" d="100"/>
          <a:sy n="106" d="100"/>
        </p:scale>
        <p:origin x="1336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E8E2E7-2106-80BD-142C-DBD233E560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DD4C4E-EF20-7FCB-1EF9-5C496810E8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79C13B-8947-6805-5EC9-81392F1BE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E1ECB6-6C17-FF89-CBD2-30944138E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855694-E69A-3672-2133-032F31E16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634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88C44-EE77-D869-CE12-B1F57C485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6A1D49-F63D-E9AF-CFEF-BBADEBBB54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0B581-2AC0-5406-0B13-EE4EE590F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F8F43-DE86-6898-CAED-AD3F5C766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88298-5FCA-B9FE-FFED-25F2D4D13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839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BE3541-DE64-8F30-6FDB-B9901E93E7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4C3974-12DE-E2DE-C108-9137C83F69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A59EB0-29E9-BC30-4E46-9F0CF7CA7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C24140-C9A1-D91A-A10F-4807E2F24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EBBE7C-532C-A45A-B15C-40FF5A675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11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96877-5B3C-6245-6076-0687CF9F6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FDD1C0-FEE9-0E0A-2EBA-66CE5617C5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1070A7-0CD4-DAEA-A04E-B96E0A2ED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11ECF-CACE-3511-C1B2-E66EB507F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42881-DF5F-421D-2C66-DCB178E5B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025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9AD2C-3EF4-184B-4F3C-6DA8CA582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62C53B-E583-CCFA-2D20-675BD77212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3310FB-0E61-ED4E-AADC-E55556694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FCDADF-3871-6097-1990-A8E5FE97C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B7D21A-9033-6EA5-CD2F-090E5FD46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075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0A57A-E75A-B675-4E4D-AE2CF8866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BA6221-76D9-9531-E6C7-CCF5B3B829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B41463-740F-60B3-0B91-83161CF4F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F06252-5E03-07BF-15FF-46F2738BF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DB3403-4873-C29D-00B2-0C5C88EA2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4FAB68-3CFE-8631-029C-0E5B4476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460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1C299-6008-BFBB-A9CB-E0BFEFCE2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F30516-C5A5-F785-D15F-C63CD7649B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7F9E0C-E1B7-5540-87F8-79E23AEF9A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2D3079-ECD4-701E-B775-A790A90CA5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75081D-A7C2-B794-0322-727B6B9AFA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1910D2-B2A9-C7C1-E706-7214924D11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81BA762-0BD6-4AB4-9B37-BE936BA8D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DF3B0B-AE3F-68F8-5144-756DAADAF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93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AE523-1362-2BCC-E681-D2D219F28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B1FF82-D35E-F31A-1D21-60820A8856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592DAE-4070-C526-4490-FE705FE49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6A9F0F-3732-8558-F426-ED9830595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616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BBF615-264C-C0C3-E9F9-84F3DA075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7EAE15-164C-FE7F-FD92-7824F2658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0A2329-060B-2204-5C4B-4EA3DD4E0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78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5C5D3-23E8-E78F-413F-FDFFE077A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AAB807-A7D5-C918-B16F-146DE436B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E3B861-5E98-1AB9-6CE6-7F1BFCD717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507C6A-038E-814A-F2E7-81A84BDBD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4A2294-2C67-8184-B1F8-5A5264369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3C7EA2-1BC2-4513-089C-2B5EFEAC4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356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F77BF-CC25-3130-9BC1-C42E03BB0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098C5F-9F3F-C72D-CF97-C266585EFD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C957EC-B8F5-446C-C352-CE723A851D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AF7B38-4EBB-2349-450E-5B96F67B0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2259C3-08C6-227C-006F-87AA6B212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D00145-0B16-A0E5-2AF8-E141D305A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8355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89EAC9-CCB2-8493-23B9-78D7EAA96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C01C2A-7398-4FD4-0CF4-3093737016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429FFF-7299-6603-C3B9-3057BF6C32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C0EFB-7CDA-8E4B-971E-1B39A1321E26}" type="datetimeFigureOut">
              <a:rPr lang="en-US" smtClean="0"/>
              <a:t>9/2/25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C55E92-0492-CDA2-DF15-1F53820B33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48BFC-C6D3-2337-5636-6F9AA75F38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79B45C-F4F4-E34B-BE53-AE2B6E5820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521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5F7F3E8-B32E-FB6D-931C-25C649EC2B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3444645-8F39-55DC-D19B-E8E4717BC10C}"/>
              </a:ext>
            </a:extLst>
          </p:cNvPr>
          <p:cNvSpPr/>
          <p:nvPr/>
        </p:nvSpPr>
        <p:spPr>
          <a:xfrm>
            <a:off x="0" y="4277276"/>
            <a:ext cx="12192000" cy="2580724"/>
          </a:xfrm>
          <a:prstGeom prst="rect">
            <a:avLst/>
          </a:prstGeom>
          <a:solidFill>
            <a:schemeClr val="tx1">
              <a:alpha val="45456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B18C416-9BB5-EB21-1B0B-29F49EFD4E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98411" y="1475446"/>
            <a:ext cx="4130139" cy="2314832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Garamond" panose="02020404030301010803" pitchFamily="18" charset="0"/>
              </a:rPr>
              <a:t>Una </a:t>
            </a:r>
            <a:r>
              <a:rPr lang="en-US" sz="3200" dirty="0" err="1">
                <a:solidFill>
                  <a:schemeClr val="bg1"/>
                </a:solidFill>
                <a:latin typeface="Garamond" panose="02020404030301010803" pitchFamily="18" charset="0"/>
              </a:rPr>
              <a:t>poderosa</a:t>
            </a:r>
            <a:r>
              <a:rPr lang="en-US" sz="3200" dirty="0">
                <a:solidFill>
                  <a:schemeClr val="bg1"/>
                </a:solidFill>
                <a:latin typeface="Garamond" panose="02020404030301010803" pitchFamily="18" charset="0"/>
              </a:rPr>
              <a:t> jornada de 8 </a:t>
            </a:r>
            <a:r>
              <a:rPr lang="en-US" sz="3200" dirty="0" err="1">
                <a:solidFill>
                  <a:schemeClr val="bg1"/>
                </a:solidFill>
                <a:latin typeface="Garamond" panose="02020404030301010803" pitchFamily="18" charset="0"/>
              </a:rPr>
              <a:t>semanas</a:t>
            </a:r>
            <a:r>
              <a:rPr lang="en-US" sz="3200" dirty="0">
                <a:solidFill>
                  <a:schemeClr val="bg1"/>
                </a:solidFill>
                <a:latin typeface="Garamond" panose="02020404030301010803" pitchFamily="18" charset="0"/>
              </a:rPr>
              <a:t> que </a:t>
            </a:r>
            <a:r>
              <a:rPr lang="en-US" sz="3200" dirty="0" err="1">
                <a:solidFill>
                  <a:schemeClr val="bg1"/>
                </a:solidFill>
                <a:latin typeface="Garamond" panose="02020404030301010803" pitchFamily="18" charset="0"/>
              </a:rPr>
              <a:t>transformará</a:t>
            </a:r>
            <a:r>
              <a:rPr lang="en-US" sz="3200" dirty="0">
                <a:solidFill>
                  <a:schemeClr val="bg1"/>
                </a:solidFill>
                <a:latin typeface="Garamond" panose="02020404030301010803" pitchFamily="18" charset="0"/>
              </a:rPr>
              <a:t> la </a:t>
            </a:r>
            <a:r>
              <a:rPr lang="en-US" sz="3200" dirty="0" err="1">
                <a:solidFill>
                  <a:schemeClr val="bg1"/>
                </a:solidFill>
                <a:latin typeface="Garamond" panose="02020404030301010803" pitchFamily="18" charset="0"/>
              </a:rPr>
              <a:t>manera</a:t>
            </a:r>
            <a:r>
              <a:rPr lang="en-US" sz="3200" dirty="0">
                <a:solidFill>
                  <a:schemeClr val="bg1"/>
                </a:solidFill>
                <a:latin typeface="Garamond" panose="02020404030301010803" pitchFamily="18" charset="0"/>
              </a:rPr>
              <a:t> que ama a Dios, a </a:t>
            </a:r>
            <a:r>
              <a:rPr lang="en-US" sz="3200" dirty="0" err="1">
                <a:solidFill>
                  <a:schemeClr val="bg1"/>
                </a:solidFill>
                <a:latin typeface="Garamond" panose="02020404030301010803" pitchFamily="18" charset="0"/>
              </a:rPr>
              <a:t>usted</a:t>
            </a:r>
            <a:r>
              <a:rPr lang="en-US" sz="3200" dirty="0">
                <a:solidFill>
                  <a:schemeClr val="bg1"/>
                </a:solidFill>
                <a:latin typeface="Garamond" panose="020204040303010108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aramond" panose="02020404030301010803" pitchFamily="18" charset="0"/>
              </a:rPr>
              <a:t>mismo</a:t>
            </a:r>
            <a:r>
              <a:rPr lang="en-US" sz="3200" dirty="0">
                <a:solidFill>
                  <a:schemeClr val="bg1"/>
                </a:solidFill>
                <a:latin typeface="Garamond" panose="02020404030301010803" pitchFamily="18" charset="0"/>
              </a:rPr>
              <a:t> y a </a:t>
            </a:r>
            <a:r>
              <a:rPr lang="en-US" sz="3200" dirty="0" err="1">
                <a:solidFill>
                  <a:schemeClr val="bg1"/>
                </a:solidFill>
                <a:latin typeface="Garamond" panose="02020404030301010803" pitchFamily="18" charset="0"/>
              </a:rPr>
              <a:t>los</a:t>
            </a:r>
            <a:r>
              <a:rPr lang="en-US" sz="3200" dirty="0">
                <a:solidFill>
                  <a:schemeClr val="bg1"/>
                </a:solidFill>
                <a:latin typeface="Garamond" panose="020204040303010108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aramond" panose="02020404030301010803" pitchFamily="18" charset="0"/>
              </a:rPr>
              <a:t>demás</a:t>
            </a:r>
            <a:endParaRPr lang="en-US" sz="3000" b="1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E47F44-A080-1F2E-33E9-D810C1C4B010}"/>
              </a:ext>
            </a:extLst>
          </p:cNvPr>
          <p:cNvSpPr txBox="1">
            <a:spLocks/>
          </p:cNvSpPr>
          <p:nvPr/>
        </p:nvSpPr>
        <p:spPr>
          <a:xfrm>
            <a:off x="647671" y="3026249"/>
            <a:ext cx="9814534" cy="3510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Fechas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 del </a:t>
            </a: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Curso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:</a:t>
            </a:r>
          </a:p>
          <a:p>
            <a:pPr algn="l"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Costo: $______</a:t>
            </a:r>
          </a:p>
          <a:p>
            <a:pPr algn="l">
              <a:lnSpc>
                <a:spcPct val="100000"/>
              </a:lnSpc>
            </a:pP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Reuniones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en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: __________</a:t>
            </a:r>
          </a:p>
          <a:p>
            <a:pPr algn="l">
              <a:lnSpc>
                <a:spcPct val="100000"/>
              </a:lnSpc>
            </a:pP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Más </a:t>
            </a: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información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: ________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8C2B22B-1B64-0605-6DF6-981717AC1BD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47671" y="677471"/>
            <a:ext cx="5904527" cy="1334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982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5F7F3E8-B32E-FB6D-931C-25C649EC2B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9A7C49A-AD2F-9444-5F72-EBF00593FB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0590" y="1624264"/>
            <a:ext cx="9390819" cy="1631944"/>
          </a:xfrm>
        </p:spPr>
        <p:txBody>
          <a:bodyPr>
            <a:normAutofit/>
          </a:bodyPr>
          <a:lstStyle/>
          <a:p>
            <a:r>
              <a:rPr lang="en-US" sz="4000" b="1" dirty="0" err="1">
                <a:solidFill>
                  <a:schemeClr val="bg1"/>
                </a:solidFill>
                <a:latin typeface="Garamond" panose="02020404030301010803" pitchFamily="18" charset="0"/>
              </a:rPr>
              <a:t>Aprende</a:t>
            </a:r>
            <a:r>
              <a:rPr lang="en-US" sz="4000" b="1" dirty="0">
                <a:solidFill>
                  <a:schemeClr val="bg1"/>
                </a:solidFill>
                <a:latin typeface="Garamond" panose="02020404030301010803" pitchFamily="18" charset="0"/>
              </a:rPr>
              <a:t> a </a:t>
            </a:r>
            <a:r>
              <a:rPr lang="en-US" sz="4000" b="1" dirty="0" err="1">
                <a:solidFill>
                  <a:schemeClr val="bg1"/>
                </a:solidFill>
                <a:latin typeface="Garamond" panose="02020404030301010803" pitchFamily="18" charset="0"/>
              </a:rPr>
              <a:t>reducir</a:t>
            </a:r>
            <a:r>
              <a:rPr lang="en-US" sz="4000" b="1" dirty="0">
                <a:solidFill>
                  <a:schemeClr val="bg1"/>
                </a:solidFill>
                <a:latin typeface="Garamond" panose="02020404030301010803" pitchFamily="18" charset="0"/>
              </a:rPr>
              <a:t> la </a:t>
            </a:r>
            <a:r>
              <a:rPr lang="en-US" sz="4000" b="1" dirty="0" err="1">
                <a:solidFill>
                  <a:schemeClr val="bg1"/>
                </a:solidFill>
                <a:latin typeface="Garamond" panose="02020404030301010803" pitchFamily="18" charset="0"/>
              </a:rPr>
              <a:t>velocidad</a:t>
            </a:r>
            <a:r>
              <a:rPr lang="en-US" sz="4000" b="1" dirty="0">
                <a:solidFill>
                  <a:schemeClr val="bg1"/>
                </a:solidFill>
                <a:latin typeface="Garamond" panose="02020404030301010803" pitchFamily="18" charset="0"/>
              </a:rPr>
              <a:t> y a cultivar </a:t>
            </a:r>
            <a:r>
              <a:rPr lang="en-US" sz="4000" b="1" dirty="0" err="1">
                <a:solidFill>
                  <a:schemeClr val="bg1"/>
                </a:solidFill>
                <a:latin typeface="Garamond" panose="02020404030301010803" pitchFamily="18" charset="0"/>
              </a:rPr>
              <a:t>una</a:t>
            </a:r>
            <a:r>
              <a:rPr lang="en-US" sz="4000" b="1" dirty="0">
                <a:solidFill>
                  <a:schemeClr val="bg1"/>
                </a:solidFill>
                <a:latin typeface="Garamond" panose="02020404030301010803" pitchFamily="18" charset="0"/>
              </a:rPr>
              <a:t> </a:t>
            </a:r>
            <a:r>
              <a:rPr lang="en-US" sz="4000" b="1" dirty="0" err="1">
                <a:solidFill>
                  <a:schemeClr val="bg1"/>
                </a:solidFill>
                <a:latin typeface="Garamond" panose="02020404030301010803" pitchFamily="18" charset="0"/>
              </a:rPr>
              <a:t>relación</a:t>
            </a:r>
            <a:r>
              <a:rPr lang="en-US" sz="4000" b="1" dirty="0">
                <a:solidFill>
                  <a:schemeClr val="bg1"/>
                </a:solidFill>
                <a:latin typeface="Garamond" panose="02020404030301010803" pitchFamily="18" charset="0"/>
              </a:rPr>
              <a:t> PROFUNDA con Jesús.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4A1803D-C81F-8FC5-9155-184358485DFA}"/>
              </a:ext>
            </a:extLst>
          </p:cNvPr>
          <p:cNvSpPr txBox="1">
            <a:spLocks/>
          </p:cNvSpPr>
          <p:nvPr/>
        </p:nvSpPr>
        <p:spPr>
          <a:xfrm>
            <a:off x="828145" y="3125234"/>
            <a:ext cx="9814534" cy="3510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4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itchFamily="2" charset="77"/>
              </a:rPr>
              <a:t>Fechas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itchFamily="2" charset="77"/>
              </a:rPr>
              <a:t> del </a:t>
            </a:r>
            <a:r>
              <a:rPr lang="en-US" sz="4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itchFamily="2" charset="77"/>
              </a:rPr>
              <a:t>Curso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itchFamily="2" charset="77"/>
              </a:rPr>
              <a:t>:</a:t>
            </a:r>
          </a:p>
          <a:p>
            <a:pPr algn="l">
              <a:lnSpc>
                <a:spcPct val="100000"/>
              </a:lnSpc>
            </a:pP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itchFamily="2" charset="77"/>
              </a:rPr>
              <a:t>Costo: $______</a:t>
            </a:r>
          </a:p>
          <a:p>
            <a:pPr algn="l">
              <a:lnSpc>
                <a:spcPct val="100000"/>
              </a:lnSpc>
            </a:pPr>
            <a:r>
              <a:rPr lang="en-US" sz="4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itchFamily="2" charset="77"/>
              </a:rPr>
              <a:t>Reuniones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itchFamily="2" charset="77"/>
              </a:rPr>
              <a:t> </a:t>
            </a:r>
            <a:r>
              <a:rPr lang="en-US" sz="4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itchFamily="2" charset="77"/>
              </a:rPr>
              <a:t>en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itchFamily="2" charset="77"/>
              </a:rPr>
              <a:t>: __________</a:t>
            </a:r>
          </a:p>
          <a:p>
            <a:pPr algn="l">
              <a:lnSpc>
                <a:spcPct val="100000"/>
              </a:lnSpc>
            </a:pP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itchFamily="2" charset="77"/>
              </a:rPr>
              <a:t>Más </a:t>
            </a:r>
            <a:r>
              <a:rPr lang="en-US" sz="4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itchFamily="2" charset="77"/>
              </a:rPr>
              <a:t>información</a:t>
            </a:r>
            <a:r>
              <a:rPr lang="en-US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itchFamily="2" charset="77"/>
              </a:rPr>
              <a:t>: ________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AF70063-430B-6176-134E-EC9201666D6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143735" y="504477"/>
            <a:ext cx="5904527" cy="1334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933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5F7F3E8-B32E-FB6D-931C-25C649EC2B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00FA692-297E-2A39-CA2E-300CC6AB1B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267246" y="418833"/>
            <a:ext cx="6310334" cy="147859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7865AD0-5F2E-8ED5-5290-0D026CA51B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67246" y="2309262"/>
            <a:ext cx="6310334" cy="1631944"/>
          </a:xfrm>
        </p:spPr>
        <p:txBody>
          <a:bodyPr>
            <a:normAutofit fontScale="90000"/>
          </a:bodyPr>
          <a:lstStyle/>
          <a:p>
            <a:pPr algn="r"/>
            <a:r>
              <a:rPr lang="en-US" sz="4000" b="1" dirty="0" err="1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Aprende</a:t>
            </a:r>
            <a:r>
              <a:rPr lang="en-US" sz="4000" b="1" dirty="0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 a </a:t>
            </a:r>
            <a:r>
              <a:rPr lang="en-US" sz="4000" b="1" dirty="0" err="1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reducir</a:t>
            </a:r>
            <a:r>
              <a:rPr lang="en-US" sz="4000" b="1" dirty="0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 la </a:t>
            </a:r>
            <a:r>
              <a:rPr lang="en-US" sz="4000" b="1" dirty="0" err="1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velocidad</a:t>
            </a:r>
            <a:r>
              <a:rPr lang="en-US" sz="4000" b="1" dirty="0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 y a cultivar </a:t>
            </a:r>
            <a:r>
              <a:rPr lang="en-US" sz="4000" b="1" dirty="0" err="1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una</a:t>
            </a:r>
            <a:r>
              <a:rPr lang="en-US" sz="4000" b="1" dirty="0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 </a:t>
            </a:r>
            <a:r>
              <a:rPr lang="en-US" sz="4000" b="1" dirty="0" err="1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relación</a:t>
            </a:r>
            <a:r>
              <a:rPr lang="en-US" sz="4000" b="1" dirty="0">
                <a:solidFill>
                  <a:schemeClr val="bg2">
                    <a:lumMod val="25000"/>
                  </a:schemeClr>
                </a:solidFill>
                <a:latin typeface="Garamond" panose="02020404030301010803" pitchFamily="18" charset="0"/>
              </a:rPr>
              <a:t> PROFUNDA con Jesús.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A3BA8A-8096-6EFA-9DDC-EF76E42B13FE}"/>
              </a:ext>
            </a:extLst>
          </p:cNvPr>
          <p:cNvSpPr txBox="1">
            <a:spLocks/>
          </p:cNvSpPr>
          <p:nvPr/>
        </p:nvSpPr>
        <p:spPr>
          <a:xfrm>
            <a:off x="828145" y="3125234"/>
            <a:ext cx="9814534" cy="3510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4000" dirty="0" err="1">
                <a:solidFill>
                  <a:schemeClr val="bg1"/>
                </a:solidFill>
                <a:latin typeface="Montserrat" pitchFamily="2" charset="77"/>
              </a:rPr>
              <a:t>Fechas</a:t>
            </a:r>
            <a:r>
              <a:rPr lang="en-US" sz="4000" dirty="0">
                <a:solidFill>
                  <a:schemeClr val="bg1"/>
                </a:solidFill>
                <a:latin typeface="Montserrat" pitchFamily="2" charset="77"/>
              </a:rPr>
              <a:t> del </a:t>
            </a:r>
            <a:r>
              <a:rPr lang="en-US" sz="4000" dirty="0" err="1">
                <a:solidFill>
                  <a:schemeClr val="bg1"/>
                </a:solidFill>
                <a:latin typeface="Montserrat" pitchFamily="2" charset="77"/>
              </a:rPr>
              <a:t>Curso</a:t>
            </a:r>
            <a:r>
              <a:rPr lang="en-US" sz="4000" dirty="0">
                <a:solidFill>
                  <a:schemeClr val="bg1"/>
                </a:solidFill>
                <a:latin typeface="Montserrat" pitchFamily="2" charset="77"/>
              </a:rPr>
              <a:t>:</a:t>
            </a:r>
          </a:p>
          <a:p>
            <a:pPr algn="l">
              <a:lnSpc>
                <a:spcPct val="100000"/>
              </a:lnSpc>
            </a:pPr>
            <a:r>
              <a:rPr lang="en-US" sz="4000" dirty="0">
                <a:solidFill>
                  <a:schemeClr val="bg1"/>
                </a:solidFill>
                <a:latin typeface="Montserrat" pitchFamily="2" charset="77"/>
              </a:rPr>
              <a:t>Costo: $______</a:t>
            </a:r>
          </a:p>
          <a:p>
            <a:pPr algn="l">
              <a:lnSpc>
                <a:spcPct val="100000"/>
              </a:lnSpc>
            </a:pPr>
            <a:r>
              <a:rPr lang="en-US" sz="4000" dirty="0" err="1">
                <a:solidFill>
                  <a:schemeClr val="bg1"/>
                </a:solidFill>
                <a:latin typeface="Montserrat" pitchFamily="2" charset="77"/>
              </a:rPr>
              <a:t>Reuniones</a:t>
            </a:r>
            <a:r>
              <a:rPr lang="en-US" sz="4000" dirty="0">
                <a:solidFill>
                  <a:schemeClr val="bg1"/>
                </a:solidFill>
                <a:latin typeface="Montserrat" pitchFamily="2" charset="77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Montserrat" pitchFamily="2" charset="77"/>
              </a:rPr>
              <a:t>en</a:t>
            </a:r>
            <a:r>
              <a:rPr lang="en-US" sz="4000" dirty="0">
                <a:solidFill>
                  <a:schemeClr val="bg1"/>
                </a:solidFill>
                <a:latin typeface="Montserrat" pitchFamily="2" charset="77"/>
              </a:rPr>
              <a:t>: __________</a:t>
            </a:r>
          </a:p>
          <a:p>
            <a:pPr algn="l">
              <a:lnSpc>
                <a:spcPct val="100000"/>
              </a:lnSpc>
            </a:pPr>
            <a:r>
              <a:rPr lang="en-US" sz="4000" dirty="0">
                <a:solidFill>
                  <a:schemeClr val="bg1"/>
                </a:solidFill>
                <a:latin typeface="Montserrat" pitchFamily="2" charset="77"/>
              </a:rPr>
              <a:t>Más </a:t>
            </a:r>
            <a:r>
              <a:rPr lang="en-US" sz="4000" dirty="0" err="1">
                <a:solidFill>
                  <a:schemeClr val="bg1"/>
                </a:solidFill>
                <a:latin typeface="Montserrat" pitchFamily="2" charset="77"/>
              </a:rPr>
              <a:t>información</a:t>
            </a:r>
            <a:r>
              <a:rPr lang="en-US" sz="4000" dirty="0">
                <a:solidFill>
                  <a:schemeClr val="bg1"/>
                </a:solidFill>
                <a:latin typeface="Montserrat" pitchFamily="2" charset="77"/>
              </a:rPr>
              <a:t>: ________</a:t>
            </a:r>
          </a:p>
        </p:txBody>
      </p:sp>
    </p:spTree>
    <p:extLst>
      <p:ext uri="{BB962C8B-B14F-4D97-AF65-F5344CB8AC3E}">
        <p14:creationId xmlns:p14="http://schemas.microsoft.com/office/powerpoint/2010/main" val="2758472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5F7F3E8-B32E-FB6D-931C-25C649EC2B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123568" y="-69507"/>
            <a:ext cx="12315568" cy="692750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FA96B7A-C444-056D-E42B-CA637F4B2C2E}"/>
              </a:ext>
            </a:extLst>
          </p:cNvPr>
          <p:cNvSpPr/>
          <p:nvPr/>
        </p:nvSpPr>
        <p:spPr>
          <a:xfrm>
            <a:off x="7206916" y="704271"/>
            <a:ext cx="4566578" cy="3126323"/>
          </a:xfrm>
          <a:prstGeom prst="rect">
            <a:avLst/>
          </a:prstGeom>
          <a:solidFill>
            <a:schemeClr val="tx1">
              <a:alpha val="4545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ysClr val="windowText" lastClr="00000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837332A-E76D-C0F2-5B73-2DAF9AF8B4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14190" y="1079414"/>
            <a:ext cx="4130139" cy="2314832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Garamond" panose="02020404030301010803" pitchFamily="18" charset="0"/>
              </a:rPr>
              <a:t>Una </a:t>
            </a:r>
            <a:r>
              <a:rPr lang="en-US" sz="3200" dirty="0" err="1">
                <a:solidFill>
                  <a:schemeClr val="bg1"/>
                </a:solidFill>
                <a:latin typeface="Garamond" panose="02020404030301010803" pitchFamily="18" charset="0"/>
              </a:rPr>
              <a:t>poderosa</a:t>
            </a:r>
            <a:r>
              <a:rPr lang="en-US" sz="3200" dirty="0">
                <a:solidFill>
                  <a:schemeClr val="bg1"/>
                </a:solidFill>
                <a:latin typeface="Garamond" panose="02020404030301010803" pitchFamily="18" charset="0"/>
              </a:rPr>
              <a:t> jornada de 8 </a:t>
            </a:r>
            <a:r>
              <a:rPr lang="en-US" sz="3200" dirty="0" err="1">
                <a:solidFill>
                  <a:schemeClr val="bg1"/>
                </a:solidFill>
                <a:latin typeface="Garamond" panose="02020404030301010803" pitchFamily="18" charset="0"/>
              </a:rPr>
              <a:t>semanas</a:t>
            </a:r>
            <a:r>
              <a:rPr lang="en-US" sz="3200" dirty="0">
                <a:solidFill>
                  <a:schemeClr val="bg1"/>
                </a:solidFill>
                <a:latin typeface="Garamond" panose="02020404030301010803" pitchFamily="18" charset="0"/>
              </a:rPr>
              <a:t> que </a:t>
            </a:r>
            <a:r>
              <a:rPr lang="en-US" sz="3200" dirty="0" err="1">
                <a:solidFill>
                  <a:schemeClr val="bg1"/>
                </a:solidFill>
                <a:latin typeface="Garamond" panose="02020404030301010803" pitchFamily="18" charset="0"/>
              </a:rPr>
              <a:t>transformará</a:t>
            </a:r>
            <a:r>
              <a:rPr lang="en-US" sz="3200" dirty="0">
                <a:solidFill>
                  <a:schemeClr val="bg1"/>
                </a:solidFill>
                <a:latin typeface="Garamond" panose="02020404030301010803" pitchFamily="18" charset="0"/>
              </a:rPr>
              <a:t> la </a:t>
            </a:r>
            <a:r>
              <a:rPr lang="en-US" sz="3200" dirty="0" err="1">
                <a:solidFill>
                  <a:schemeClr val="bg1"/>
                </a:solidFill>
                <a:latin typeface="Garamond" panose="02020404030301010803" pitchFamily="18" charset="0"/>
              </a:rPr>
              <a:t>manera</a:t>
            </a:r>
            <a:r>
              <a:rPr lang="en-US" sz="3200" dirty="0">
                <a:solidFill>
                  <a:schemeClr val="bg1"/>
                </a:solidFill>
                <a:latin typeface="Garamond" panose="02020404030301010803" pitchFamily="18" charset="0"/>
              </a:rPr>
              <a:t> que ama a Dios, a </a:t>
            </a:r>
            <a:r>
              <a:rPr lang="en-US" sz="3200" dirty="0" err="1">
                <a:solidFill>
                  <a:schemeClr val="bg1"/>
                </a:solidFill>
                <a:latin typeface="Garamond" panose="02020404030301010803" pitchFamily="18" charset="0"/>
              </a:rPr>
              <a:t>usted</a:t>
            </a:r>
            <a:r>
              <a:rPr lang="en-US" sz="3200" dirty="0">
                <a:solidFill>
                  <a:schemeClr val="bg1"/>
                </a:solidFill>
                <a:latin typeface="Garamond" panose="020204040303010108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aramond" panose="02020404030301010803" pitchFamily="18" charset="0"/>
              </a:rPr>
              <a:t>mismo</a:t>
            </a:r>
            <a:r>
              <a:rPr lang="en-US" sz="3200" dirty="0">
                <a:solidFill>
                  <a:schemeClr val="bg1"/>
                </a:solidFill>
                <a:latin typeface="Garamond" panose="02020404030301010803" pitchFamily="18" charset="0"/>
              </a:rPr>
              <a:t> y a </a:t>
            </a:r>
            <a:r>
              <a:rPr lang="en-US" sz="3200" dirty="0" err="1">
                <a:solidFill>
                  <a:schemeClr val="bg1"/>
                </a:solidFill>
                <a:latin typeface="Garamond" panose="02020404030301010803" pitchFamily="18" charset="0"/>
              </a:rPr>
              <a:t>los</a:t>
            </a:r>
            <a:r>
              <a:rPr lang="en-US" sz="3200" dirty="0">
                <a:solidFill>
                  <a:schemeClr val="bg1"/>
                </a:solidFill>
                <a:latin typeface="Garamond" panose="020204040303010108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aramond" panose="02020404030301010803" pitchFamily="18" charset="0"/>
              </a:rPr>
              <a:t>demás</a:t>
            </a:r>
            <a:endParaRPr lang="en-US" sz="3000" b="1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CCA1729-1494-0E96-DD1F-046E55948B8D}"/>
              </a:ext>
            </a:extLst>
          </p:cNvPr>
          <p:cNvSpPr txBox="1">
            <a:spLocks/>
          </p:cNvSpPr>
          <p:nvPr/>
        </p:nvSpPr>
        <p:spPr>
          <a:xfrm>
            <a:off x="647671" y="2849134"/>
            <a:ext cx="9814534" cy="35104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Fechas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 del </a:t>
            </a: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Curso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:</a:t>
            </a:r>
          </a:p>
          <a:p>
            <a:pPr algn="l"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Costo: $______</a:t>
            </a:r>
          </a:p>
          <a:p>
            <a:pPr algn="l">
              <a:lnSpc>
                <a:spcPct val="150000"/>
              </a:lnSpc>
            </a:pP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Reuniones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en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: __________</a:t>
            </a:r>
          </a:p>
          <a:p>
            <a:pPr algn="l">
              <a:lnSpc>
                <a:spcPct val="150000"/>
              </a:lnSpc>
            </a:pP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Más </a:t>
            </a:r>
            <a:r>
              <a:rPr lang="en-US" sz="3200" dirty="0" err="1">
                <a:solidFill>
                  <a:schemeClr val="bg1"/>
                </a:solidFill>
                <a:latin typeface="Montserrat" pitchFamily="2" charset="77"/>
              </a:rPr>
              <a:t>información</a:t>
            </a:r>
            <a:r>
              <a:rPr lang="en-US" sz="3200" dirty="0">
                <a:solidFill>
                  <a:schemeClr val="bg1"/>
                </a:solidFill>
                <a:latin typeface="Montserrat" pitchFamily="2" charset="77"/>
              </a:rPr>
              <a:t>: ________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C9F766A-9238-F18F-FDE8-376539A814F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47671" y="677471"/>
            <a:ext cx="5904527" cy="1334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428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132</Words>
  <Application>Microsoft Macintosh PowerPoint</Application>
  <PresentationFormat>Widescreen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Garamond</vt:lpstr>
      <vt:lpstr>Montserrat</vt:lpstr>
      <vt:lpstr>Office Theme</vt:lpstr>
      <vt:lpstr>Una poderosa jornada de 8 semanas que transformará la manera que ama a Dios, a usted mismo y a los demás</vt:lpstr>
      <vt:lpstr>Aprende a reducir la velocidad y a cultivar una relación PROFUNDA con Jesús.</vt:lpstr>
      <vt:lpstr>Aprende a reducir la velocidad y a cultivar una relación PROFUNDA con Jesús.</vt:lpstr>
      <vt:lpstr>Una poderosa jornada de 8 semanas que transformará la manera que ama a Dios, a usted mismo y a los demás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powerful 8-week journey that will forever change the way you love God, yourself and others!</dc:title>
  <dc:creator>Leigh Sarti</dc:creator>
  <cp:lastModifiedBy>Leigh Sarti</cp:lastModifiedBy>
  <cp:revision>8</cp:revision>
  <dcterms:created xsi:type="dcterms:W3CDTF">2023-02-13T22:49:57Z</dcterms:created>
  <dcterms:modified xsi:type="dcterms:W3CDTF">2025-09-03T00:01:03Z</dcterms:modified>
</cp:coreProperties>
</file>