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8E2E7-2106-80BD-142C-DBD233E56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D4C4E-EF20-7FCB-1EF9-5C496810E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9C13B-8947-6805-5EC9-81392F1BE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1ECB6-6C17-FF89-CBD2-30944138E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55694-E69A-3672-2133-032F31E16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34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88C44-EE77-D869-CE12-B1F57C485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A1D49-F63D-E9AF-CFEF-BBADEBBB5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0B581-2AC0-5406-0B13-EE4EE590F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F8F43-DE86-6898-CAED-AD3F5C76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8298-5FCA-B9FE-FFED-25F2D4D13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39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BE3541-DE64-8F30-6FDB-B9901E93E7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4C3974-12DE-E2DE-C108-9137C83F6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59EB0-29E9-BC30-4E46-9F0CF7CA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24140-C9A1-D91A-A10F-4807E2F24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BBE7C-532C-A45A-B15C-40FF5A67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1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96877-5B3C-6245-6076-0687CF9F6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DD1C0-FEE9-0E0A-2EBA-66CE5617C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070A7-0CD4-DAEA-A04E-B96E0A2ED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11ECF-CACE-3511-C1B2-E66EB507F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42881-DF5F-421D-2C66-DCB178E5B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2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9AD2C-3EF4-184B-4F3C-6DA8CA58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2C53B-E583-CCFA-2D20-675BD7721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310FB-0E61-ED4E-AADC-E55556694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CDADF-3871-6097-1990-A8E5FE97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7D21A-9033-6EA5-CD2F-090E5FD4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07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0A57A-E75A-B675-4E4D-AE2CF8866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A6221-76D9-9531-E6C7-CCF5B3B82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41463-740F-60B3-0B91-83161CF4F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06252-5E03-07BF-15FF-46F2738BF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DB3403-4873-C29D-00B2-0C5C88EA2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FAB68-3CFE-8631-029C-0E5B4476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6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1C299-6008-BFBB-A9CB-E0BFEFCE2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30516-C5A5-F785-D15F-C63CD7649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7F9E0C-E1B7-5540-87F8-79E23AEF9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D3079-ECD4-701E-B775-A790A90CA5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75081D-A7C2-B794-0322-727B6B9AFA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1910D2-B2A9-C7C1-E706-7214924D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1BA762-0BD6-4AB4-9B37-BE936BA8D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F3B0B-AE3F-68F8-5144-756DAADAF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AE523-1362-2BCC-E681-D2D219F28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1FF82-D35E-F31A-1D21-60820A885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592DAE-4070-C526-4490-FE705FE49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A9F0F-3732-8558-F426-ED9830595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16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BF615-264C-C0C3-E9F9-84F3DA075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7EAE15-164C-FE7F-FD92-7824F2658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0A2329-060B-2204-5C4B-4EA3DD4E0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5C5D3-23E8-E78F-413F-FDFFE077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AB807-A7D5-C918-B16F-146DE436B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E3B861-5E98-1AB9-6CE6-7F1BFCD71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07C6A-038E-814A-F2E7-81A84BDBD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A2294-2C67-8184-B1F8-5A526436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3C7EA2-1BC2-4513-089C-2B5EFEAC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56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F77BF-CC25-3130-9BC1-C42E03BB0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98C5F-9F3F-C72D-CF97-C266585EFD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957EC-B8F5-446C-C352-CE723A851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F7B38-4EBB-2349-450E-5B96F67B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259C3-08C6-227C-006F-87AA6B212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00145-0B16-A0E5-2AF8-E141D305A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3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89EAC9-CCB2-8493-23B9-78D7EAA96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01C2A-7398-4FD4-0CF4-309373701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29FFF-7299-6603-C3B9-3057BF6C32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C0EFB-7CDA-8E4B-971E-1B39A1321E26}" type="datetimeFigureOut">
              <a:rPr lang="en-US" smtClean="0"/>
              <a:t>8/9/23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55E92-0492-CDA2-DF15-1F53820B3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8BFC-C6D3-2337-5636-6F9AA75F3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2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ceberg in the water&#10;&#10;Description automatically generated with medium confidence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58" y="2633276"/>
            <a:ext cx="10752084" cy="1508195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A </a:t>
            </a:r>
            <a:r>
              <a:rPr lang="en-US" sz="4000" b="1" dirty="0">
                <a:solidFill>
                  <a:schemeClr val="bg1"/>
                </a:solidFill>
                <a:effectLst/>
                <a:latin typeface="Garamond" panose="02020404030301010803" pitchFamily="18" charset="0"/>
              </a:rPr>
              <a:t>powerful 8-week journey that will forever change the way you love God, yourself and others!</a:t>
            </a:r>
            <a:endParaRPr lang="en-US" sz="4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D0180D-4EBF-CA0E-0462-3D0D8E79AA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90525" y="1240605"/>
            <a:ext cx="5981517" cy="15551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3444645-8F39-55DC-D19B-E8E4717BC10C}"/>
              </a:ext>
            </a:extLst>
          </p:cNvPr>
          <p:cNvSpPr/>
          <p:nvPr/>
        </p:nvSpPr>
        <p:spPr>
          <a:xfrm>
            <a:off x="0" y="4277276"/>
            <a:ext cx="12192000" cy="2580724"/>
          </a:xfrm>
          <a:prstGeom prst="rect">
            <a:avLst/>
          </a:prstGeom>
          <a:solidFill>
            <a:schemeClr val="tx1">
              <a:alpha val="4545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BF5117-2DDD-8D14-0BB3-C29E14C53263}"/>
              </a:ext>
            </a:extLst>
          </p:cNvPr>
          <p:cNvSpPr txBox="1">
            <a:spLocks/>
          </p:cNvSpPr>
          <p:nvPr/>
        </p:nvSpPr>
        <p:spPr>
          <a:xfrm>
            <a:off x="719958" y="4435464"/>
            <a:ext cx="8011226" cy="20701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TUESDAYS starting 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Meeting in ________________________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Register at ________________________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ED7D71-A85C-F548-279B-F852E3023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5298" y="336334"/>
            <a:ext cx="2698933" cy="80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982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B1DEB74-4390-45ED-953A-3A461602A41B}"/>
              </a:ext>
            </a:extLst>
          </p:cNvPr>
          <p:cNvSpPr txBox="1">
            <a:spLocks/>
          </p:cNvSpPr>
          <p:nvPr/>
        </p:nvSpPr>
        <p:spPr>
          <a:xfrm>
            <a:off x="2080090" y="4402297"/>
            <a:ext cx="8011226" cy="20701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TUESDAYS starting 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Meeting in ________________________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Register at ________________________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F53376-148D-2EB0-07FE-51022EA203BF}"/>
              </a:ext>
            </a:extLst>
          </p:cNvPr>
          <p:cNvSpPr/>
          <p:nvPr/>
        </p:nvSpPr>
        <p:spPr>
          <a:xfrm>
            <a:off x="-10297" y="2602058"/>
            <a:ext cx="12192000" cy="1480973"/>
          </a:xfrm>
          <a:prstGeom prst="rect">
            <a:avLst/>
          </a:prstGeom>
          <a:solidFill>
            <a:schemeClr val="tx1">
              <a:alpha val="4545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670" y="2509035"/>
            <a:ext cx="11660660" cy="1361307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GOTHAM-BOOK" panose="02000504050000020004" pitchFamily="2" charset="0"/>
              </a:rPr>
              <a:t>Learn to slow down and grow a DEEP relationship with Jesus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0E06E9-3DC7-7409-6598-683D8EE3C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174" y="712726"/>
            <a:ext cx="6038715" cy="1570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B151E0-BF4A-989E-F33D-DF2A7C54C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02" y="1000380"/>
            <a:ext cx="3315860" cy="99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3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C692C18-C569-05F4-1EF5-50E98F377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3461" y="2734971"/>
            <a:ext cx="8621750" cy="108872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Gotham" panose="02000504050000020004" pitchFamily="2" charset="0"/>
              </a:rPr>
              <a:t>Learn to slow down and grow a DEEP relationship with Jesus.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4A17D66-E882-07D3-6638-41C8EA27B25B}"/>
              </a:ext>
            </a:extLst>
          </p:cNvPr>
          <p:cNvSpPr txBox="1">
            <a:spLocks/>
          </p:cNvSpPr>
          <p:nvPr/>
        </p:nvSpPr>
        <p:spPr>
          <a:xfrm>
            <a:off x="633461" y="4210416"/>
            <a:ext cx="8011226" cy="20701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TUESDAYS starting 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Meeting in ________________________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bg2"/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bg2"/>
                </a:solidFill>
                <a:latin typeface="Helvetica" pitchFamily="2" charset="0"/>
              </a:rPr>
              <a:t>Register at ________________________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AA0A78-23C9-63B4-815C-6CC16809A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685" y="587424"/>
            <a:ext cx="6038715" cy="157006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F07862-A71D-6D66-2196-EBA1F71B9F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113" y="875078"/>
            <a:ext cx="3315860" cy="99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7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87048" y="1097425"/>
            <a:ext cx="4130139" cy="1538683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Garamond" panose="02020404030301010803" pitchFamily="18" charset="0"/>
              </a:rPr>
              <a:t>A </a:t>
            </a:r>
            <a:r>
              <a:rPr lang="en-US" sz="3000" b="1" dirty="0">
                <a:solidFill>
                  <a:schemeClr val="bg1"/>
                </a:solidFill>
                <a:effectLst/>
                <a:latin typeface="Garamond" panose="02020404030301010803" pitchFamily="18" charset="0"/>
              </a:rPr>
              <a:t>powerful 8-week journey that will forever change the way you love God, yourself and others!</a:t>
            </a:r>
            <a:endParaRPr lang="en-US" sz="3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5BFF0B-8898-9A4F-2003-FC7027062A98}"/>
              </a:ext>
            </a:extLst>
          </p:cNvPr>
          <p:cNvSpPr txBox="1">
            <a:spLocks/>
          </p:cNvSpPr>
          <p:nvPr/>
        </p:nvSpPr>
        <p:spPr>
          <a:xfrm>
            <a:off x="861704" y="2636108"/>
            <a:ext cx="8011226" cy="2590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  <a:t>TUESDAYS starting April 31</a:t>
            </a:r>
            <a:br>
              <a:rPr lang="en-US" sz="4000" b="1" dirty="0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  <a:t>Meeting in the Fellowship Hall</a:t>
            </a:r>
            <a:br>
              <a:rPr lang="en-US" sz="4000" b="1" dirty="0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  <a:t>$25 per person</a:t>
            </a:r>
            <a:br>
              <a:rPr lang="en-US" sz="4000" b="1" dirty="0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</a:b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  <a:t>Register at </a:t>
            </a:r>
            <a:r>
              <a:rPr lang="en-US" sz="4000" b="1" dirty="0" err="1">
                <a:solidFill>
                  <a:schemeClr val="tx2">
                    <a:lumMod val="50000"/>
                  </a:schemeClr>
                </a:solidFill>
                <a:latin typeface="Helvetica" pitchFamily="2" charset="0"/>
              </a:rPr>
              <a:t>churchweb.org</a:t>
            </a:r>
            <a:endParaRPr lang="en-US" sz="4000" b="1" dirty="0">
              <a:solidFill>
                <a:schemeClr val="tx2">
                  <a:lumMod val="50000"/>
                </a:schemeClr>
              </a:solidFill>
              <a:latin typeface="Helvetica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008FDE-6D43-F01B-043C-CB2FDD02CB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61704" y="741174"/>
            <a:ext cx="5981517" cy="15551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026EFD-9C74-6F14-5D19-38468788E8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566" y="5634339"/>
            <a:ext cx="3014621" cy="90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2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128</Words>
  <Application>Microsoft Macintosh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Garamond</vt:lpstr>
      <vt:lpstr>Gotham</vt:lpstr>
      <vt:lpstr>GOTHAM-BOOK</vt:lpstr>
      <vt:lpstr>Helvetica</vt:lpstr>
      <vt:lpstr>Office Theme</vt:lpstr>
      <vt:lpstr>A powerful 8-week journey that will forever change the way you love God, yourself and others!</vt:lpstr>
      <vt:lpstr>Learn to slow down and grow a DEEP relationship with Jesus</vt:lpstr>
      <vt:lpstr>Learn to slow down and grow a DEEP relationship with Jesus.</vt:lpstr>
      <vt:lpstr>A powerful 8-week journey that will forever change the way you love God, yourself and others!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powerful 8-week journey that will forever change the way you love God, yourself and others!</dc:title>
  <dc:creator>Leigh Sarti</dc:creator>
  <cp:lastModifiedBy>Leigh Sarti</cp:lastModifiedBy>
  <cp:revision>3</cp:revision>
  <dcterms:created xsi:type="dcterms:W3CDTF">2023-02-13T22:49:57Z</dcterms:created>
  <dcterms:modified xsi:type="dcterms:W3CDTF">2023-08-09T14:28:44Z</dcterms:modified>
</cp:coreProperties>
</file>