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8E2E7-2106-80BD-142C-DBD233E56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D4C4E-EF20-7FCB-1EF9-5C496810E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9C13B-8947-6805-5EC9-81392F1BE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1ECB6-6C17-FF89-CBD2-30944138E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55694-E69A-3672-2133-032F31E1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3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88C44-EE77-D869-CE12-B1F57C485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A1D49-F63D-E9AF-CFEF-BBADEBBB5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0B581-2AC0-5406-0B13-EE4EE590F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F8F43-DE86-6898-CAED-AD3F5C76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8298-5FCA-B9FE-FFED-25F2D4D13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3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BE3541-DE64-8F30-6FDB-B9901E93E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4C3974-12DE-E2DE-C108-9137C83F6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59EB0-29E9-BC30-4E46-9F0CF7CA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24140-C9A1-D91A-A10F-4807E2F24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BBE7C-532C-A45A-B15C-40FF5A67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96877-5B3C-6245-6076-0687CF9F6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DD1C0-FEE9-0E0A-2EBA-66CE5617C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070A7-0CD4-DAEA-A04E-B96E0A2ED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11ECF-CACE-3511-C1B2-E66EB507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42881-DF5F-421D-2C66-DCB178E5B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9AD2C-3EF4-184B-4F3C-6DA8CA58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2C53B-E583-CCFA-2D20-675BD7721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310FB-0E61-ED4E-AADC-E55556694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CDADF-3871-6097-1990-A8E5FE97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7D21A-9033-6EA5-CD2F-090E5FD4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7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0A57A-E75A-B675-4E4D-AE2CF8866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A6221-76D9-9531-E6C7-CCF5B3B82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1463-740F-60B3-0B91-83161CF4F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06252-5E03-07BF-15FF-46F2738BF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DB3403-4873-C29D-00B2-0C5C88EA2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FAB68-3CFE-8631-029C-0E5B4476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6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1C299-6008-BFBB-A9CB-E0BFEFCE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30516-C5A5-F785-D15F-C63CD7649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7F9E0C-E1B7-5540-87F8-79E23AEF9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D3079-ECD4-701E-B775-A790A90CA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75081D-A7C2-B794-0322-727B6B9AF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1910D2-B2A9-C7C1-E706-7214924D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1BA762-0BD6-4AB4-9B37-BE936BA8D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F3B0B-AE3F-68F8-5144-756DAADAF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AE523-1362-2BCC-E681-D2D219F28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1FF82-D35E-F31A-1D21-60820A885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592DAE-4070-C526-4490-FE705FE49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A9F0F-3732-8558-F426-ED9830595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16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BF615-264C-C0C3-E9F9-84F3DA075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7EAE15-164C-FE7F-FD92-7824F2658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A2329-060B-2204-5C4B-4EA3DD4E0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5C5D3-23E8-E78F-413F-FDFFE077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AB807-A7D5-C918-B16F-146DE436B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E3B861-5E98-1AB9-6CE6-7F1BFCD71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07C6A-038E-814A-F2E7-81A84BDB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A2294-2C67-8184-B1F8-5A526436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3C7EA2-1BC2-4513-089C-2B5EFEAC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5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F77BF-CC25-3130-9BC1-C42E03BB0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98C5F-9F3F-C72D-CF97-C266585EFD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957EC-B8F5-446C-C352-CE723A851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F7B38-4EBB-2349-450E-5B96F67B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259C3-08C6-227C-006F-87AA6B21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00145-0B16-A0E5-2AF8-E141D305A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3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89EAC9-CCB2-8493-23B9-78D7EAA96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01C2A-7398-4FD4-0CF4-309373701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29FFF-7299-6603-C3B9-3057BF6C3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55E92-0492-CDA2-DF15-1F53820B3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8BFC-C6D3-2337-5636-6F9AA75F3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2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2023" y="2498256"/>
            <a:ext cx="6113329" cy="1409542"/>
          </a:xfrm>
        </p:spPr>
        <p:txBody>
          <a:bodyPr>
            <a:normAutofit fontScale="90000"/>
          </a:bodyPr>
          <a:lstStyle/>
          <a:p>
            <a:pPr algn="r"/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Learn 8 practical skills to develop mature, loving relationships with others.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444645-8F39-55DC-D19B-E8E4717BC10C}"/>
              </a:ext>
            </a:extLst>
          </p:cNvPr>
          <p:cNvSpPr/>
          <p:nvPr/>
        </p:nvSpPr>
        <p:spPr>
          <a:xfrm>
            <a:off x="0" y="4277276"/>
            <a:ext cx="12192000" cy="2580724"/>
          </a:xfrm>
          <a:prstGeom prst="rect">
            <a:avLst/>
          </a:prstGeom>
          <a:solidFill>
            <a:schemeClr val="tx1">
              <a:alpha val="4545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BF5117-2DDD-8D14-0BB3-C29E14C53263}"/>
              </a:ext>
            </a:extLst>
          </p:cNvPr>
          <p:cNvSpPr txBox="1">
            <a:spLocks/>
          </p:cNvSpPr>
          <p:nvPr/>
        </p:nvSpPr>
        <p:spPr>
          <a:xfrm>
            <a:off x="719958" y="4435464"/>
            <a:ext cx="8011226" cy="20701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TUESDAYS starting 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Meeting in ________________________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Register at ________________________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51C5B7D-AA74-39EE-19FE-BC7B4AD38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7556" y="514357"/>
            <a:ext cx="6247234" cy="16242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AFCD85-939F-9CE9-1FB7-B1748E738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0828" y="662946"/>
            <a:ext cx="3014621" cy="9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982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B1DEB74-4390-45ED-953A-3A461602A41B}"/>
              </a:ext>
            </a:extLst>
          </p:cNvPr>
          <p:cNvSpPr txBox="1">
            <a:spLocks/>
          </p:cNvSpPr>
          <p:nvPr/>
        </p:nvSpPr>
        <p:spPr>
          <a:xfrm>
            <a:off x="1029766" y="3963675"/>
            <a:ext cx="9868894" cy="258002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TUESDAYS starting ________________</a:t>
            </a:r>
            <a:b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Meeting in ________________________</a:t>
            </a:r>
            <a:b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Register at ________________________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5079" y="1982749"/>
            <a:ext cx="8778266" cy="143858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OTHAM-BOOK" panose="02000504050000020004" pitchFamily="2" charset="0"/>
              </a:rPr>
              <a:t>Practical relationship skills to truly love others like Jesus did.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5F8445-484B-D3E2-25EE-17A0F6467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9" y="490303"/>
            <a:ext cx="3893131" cy="11679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CC2E9B-45B5-2447-DA40-D828D0517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212" y="354982"/>
            <a:ext cx="5533003" cy="143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3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C692C18-C569-05F4-1EF5-50E98F377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756" y="2301908"/>
            <a:ext cx="6310334" cy="12331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Practical relationship skills to truly love others like Jesus did.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4A17D66-E882-07D3-6638-41C8EA27B25B}"/>
              </a:ext>
            </a:extLst>
          </p:cNvPr>
          <p:cNvSpPr txBox="1">
            <a:spLocks/>
          </p:cNvSpPr>
          <p:nvPr/>
        </p:nvSpPr>
        <p:spPr>
          <a:xfrm>
            <a:off x="633460" y="3805882"/>
            <a:ext cx="8844171" cy="24746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4000" b="1" dirty="0">
                <a:solidFill>
                  <a:schemeClr val="bg1"/>
                </a:solidFill>
                <a:latin typeface="Helvetica" pitchFamily="2" charset="0"/>
              </a:rPr>
              <a:t>TUESDAYS starting ________________</a:t>
            </a:r>
            <a:br>
              <a:rPr lang="en-US" sz="4000" b="1" dirty="0">
                <a:solidFill>
                  <a:schemeClr val="bg1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Helvetica" pitchFamily="2" charset="0"/>
              </a:rPr>
              <a:t>Meeting in ________________________</a:t>
            </a:r>
            <a:br>
              <a:rPr lang="en-US" sz="4000" b="1" dirty="0">
                <a:solidFill>
                  <a:schemeClr val="bg1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1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Helvetica" pitchFamily="2" charset="0"/>
              </a:rPr>
              <a:t>Register at ________________________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0FA692-297E-2A39-CA2E-300CC6AB1B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1531" y="406753"/>
            <a:ext cx="6247234" cy="16242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8D6A37-0750-3013-E241-2CB7A39D2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0689" y="577480"/>
            <a:ext cx="3559780" cy="106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7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23568" y="-69507"/>
            <a:ext cx="12315568" cy="692750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E5BFF0B-8898-9A4F-2003-FC7027062A98}"/>
              </a:ext>
            </a:extLst>
          </p:cNvPr>
          <p:cNvSpPr txBox="1">
            <a:spLocks/>
          </p:cNvSpPr>
          <p:nvPr/>
        </p:nvSpPr>
        <p:spPr>
          <a:xfrm>
            <a:off x="1108838" y="3139178"/>
            <a:ext cx="8887777" cy="29197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  <a:t>TUESDAYS starting April 31</a:t>
            </a:r>
            <a:b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  <a:t>Meeting in the Fellowship Hall</a:t>
            </a:r>
            <a:b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  <a:t>Register at </a:t>
            </a:r>
            <a:r>
              <a:rPr lang="en-US" sz="4000" b="1" dirty="0" err="1">
                <a:solidFill>
                  <a:schemeClr val="bg1">
                    <a:lumMod val="85000"/>
                  </a:schemeClr>
                </a:solidFill>
                <a:latin typeface="Helvetica" pitchFamily="2" charset="0"/>
              </a:rPr>
              <a:t>churchweb.org</a:t>
            </a:r>
            <a:endParaRPr lang="en-US" sz="4000" b="1" dirty="0">
              <a:solidFill>
                <a:schemeClr val="bg1">
                  <a:lumMod val="85000"/>
                </a:schemeClr>
              </a:solidFill>
              <a:latin typeface="Helvetica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CEC736-3796-C5A5-5BCD-CD92F9E6B1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2496" y="901527"/>
            <a:ext cx="5533003" cy="14385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FA96B7A-C444-056D-E42B-CA637F4B2C2E}"/>
              </a:ext>
            </a:extLst>
          </p:cNvPr>
          <p:cNvSpPr/>
          <p:nvPr/>
        </p:nvSpPr>
        <p:spPr>
          <a:xfrm>
            <a:off x="6981563" y="704272"/>
            <a:ext cx="4791931" cy="1661127"/>
          </a:xfrm>
          <a:prstGeom prst="rect">
            <a:avLst/>
          </a:prstGeom>
          <a:solidFill>
            <a:schemeClr val="tx1">
              <a:alpha val="4545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27552" y="1097425"/>
            <a:ext cx="4130139" cy="1538683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Garamond" panose="02020404030301010803" pitchFamily="18" charset="0"/>
              </a:rPr>
              <a:t>A </a:t>
            </a:r>
            <a:r>
              <a:rPr lang="en-US" sz="3000" b="1" dirty="0">
                <a:solidFill>
                  <a:schemeClr val="bg1"/>
                </a:solidFill>
                <a:effectLst/>
                <a:latin typeface="Garamond" panose="02020404030301010803" pitchFamily="18" charset="0"/>
              </a:rPr>
              <a:t>powerful 8-week journey that will forever change the way you love God, yourself and others!</a:t>
            </a:r>
            <a:endParaRPr lang="en-US" sz="3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CD599D-89D1-7A43-8B8A-EA1C8CC179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2723" y="5149632"/>
            <a:ext cx="2829678" cy="84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2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122</Words>
  <Application>Microsoft Macintosh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Garamond</vt:lpstr>
      <vt:lpstr>GOTHAM-BOOK</vt:lpstr>
      <vt:lpstr>Helvetica</vt:lpstr>
      <vt:lpstr>Office Theme</vt:lpstr>
      <vt:lpstr>Learn 8 practical skills to develop mature, loving relationships with others.</vt:lpstr>
      <vt:lpstr>Practical relationship skills to truly love others like Jesus did.</vt:lpstr>
      <vt:lpstr>Practical relationship skills to truly love others like Jesus did.</vt:lpstr>
      <vt:lpstr>A powerful 8-week journey that will forever change the way you love God, yourself and others!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powerful 8-week journey that will forever change the way you love God, yourself and others!</dc:title>
  <dc:creator>Leigh Sarti</dc:creator>
  <cp:lastModifiedBy>Leigh Sarti</cp:lastModifiedBy>
  <cp:revision>8</cp:revision>
  <dcterms:created xsi:type="dcterms:W3CDTF">2023-02-13T22:49:57Z</dcterms:created>
  <dcterms:modified xsi:type="dcterms:W3CDTF">2023-08-09T14:33:43Z</dcterms:modified>
</cp:coreProperties>
</file>